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1" r:id="rId11"/>
    <p:sldId id="270" r:id="rId12"/>
    <p:sldId id="272" r:id="rId13"/>
    <p:sldId id="285" r:id="rId14"/>
    <p:sldId id="280" r:id="rId15"/>
    <p:sldId id="273" r:id="rId16"/>
    <p:sldId id="286" r:id="rId17"/>
    <p:sldId id="276" r:id="rId18"/>
    <p:sldId id="277" r:id="rId19"/>
    <p:sldId id="278" r:id="rId20"/>
    <p:sldId id="282" r:id="rId21"/>
    <p:sldId id="281" r:id="rId22"/>
    <p:sldId id="283" r:id="rId23"/>
    <p:sldId id="284" r:id="rId24"/>
    <p:sldId id="274" r:id="rId25"/>
    <p:sldId id="275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1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4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1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8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7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6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9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A8AA-2901-4E43-9228-FC0FBDA9CD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5E3A-E04A-472E-B3FC-C28179C9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3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Forest Friday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7" y="3886200"/>
            <a:ext cx="6975406" cy="1227198"/>
          </a:xfrm>
        </p:spPr>
        <p:txBody>
          <a:bodyPr/>
          <a:lstStyle/>
          <a:p>
            <a:pPr algn="l"/>
            <a:r>
              <a:rPr lang="en-GB" dirty="0" smtClean="0"/>
              <a:t>Aston </a:t>
            </a:r>
            <a:r>
              <a:rPr lang="en-GB" dirty="0" err="1" smtClean="0"/>
              <a:t>Rowant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head.AstonRowant.007\AppData\Local\Microsoft\Windows\Temporary Internet Files\Content.IE5\PUQW0N45\lea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7152"/>
            <a:ext cx="1032520" cy="5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ad.AstonRowant.007\AppData\Local\Microsoft\Windows\Temporary Internet Files\Content.IE5\69C8X19Q\16808-illustration-of-a-red-autumn-leaf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312368" cy="26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ad.AstonRowant.007\AppData\Local\Microsoft\Windows\Temporary Internet Files\Content.IE5\L7SHJQ26\cemkalyoncu-Alternate-Leaf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437112"/>
            <a:ext cx="4752528" cy="24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ad.AstonRowant.007\AppData\Local\Microsoft\Windows\Temporary Internet Files\Content.IE5\Q6NTM0V9\PngMedium-LeafPad-Leaf-16768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41300"/>
            <a:ext cx="1800202" cy="21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ad.AstonRowant.007\AppData\Local\Microsoft\Windows\Temporary Internet Files\Content.IE5\HJ2DCEVF\16816-illustration-of-colorful-autumn-leaves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1"/>
            <a:ext cx="2639889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6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Seasonal walks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6308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847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0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Footpaths out of school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4168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7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Bug Hunts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590465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9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Birds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1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8071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35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work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76663" cy="294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6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art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36703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8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art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9766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96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Muddy faces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16832"/>
            <a:ext cx="59046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Muddy hands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40871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0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Forest School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5"/>
            <a:ext cx="69127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9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Nature weaving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7606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4168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27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Science/Maths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8326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48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aths</a:t>
            </a: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05074"/>
            <a:ext cx="612067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6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6886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4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CLOtC</a:t>
            </a:r>
            <a:endParaRPr lang="en-GB" dirty="0" smtClean="0"/>
          </a:p>
          <a:p>
            <a:r>
              <a:rPr lang="en-GB" dirty="0" smtClean="0"/>
              <a:t>FSA</a:t>
            </a:r>
          </a:p>
          <a:p>
            <a:r>
              <a:rPr lang="en-GB" dirty="0" smtClean="0"/>
              <a:t>Twitter</a:t>
            </a:r>
          </a:p>
          <a:p>
            <a:r>
              <a:rPr lang="en-GB" dirty="0" smtClean="0"/>
              <a:t>The Woodland Trust</a:t>
            </a:r>
          </a:p>
          <a:p>
            <a:r>
              <a:rPr lang="en-GB" dirty="0" smtClean="0"/>
              <a:t>The Forestry Commission</a:t>
            </a:r>
          </a:p>
          <a:p>
            <a:r>
              <a:rPr lang="en-GB" dirty="0" smtClean="0"/>
              <a:t>RHS Outdoor Learning</a:t>
            </a:r>
          </a:p>
          <a:p>
            <a:r>
              <a:rPr lang="en-GB" dirty="0" smtClean="0"/>
              <a:t>Outdoor Learning Lab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9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 forest school?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  <a:latin typeface="Comic Sans MS" panose="030F0702030302020204" pitchFamily="66" charset="0"/>
              </a:rPr>
              <a:t>Forest School is an inspirational process, that offers ALL learners regular opportunities to achieve and develop confidence and self-esteem through hands-on learning experiences in a woodland or natural environment with trees.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Forest School is a specialised learning approach that sits within and compliments the wider context of outdoor and woodland education.</a:t>
            </a:r>
            <a:endParaRPr lang="en-GB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5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All children: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 smtClean="0">
              <a:effectLst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Be equal, unique and valuable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Are competent to explore &amp; discover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entitled to experience appropriate risk and challenge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entitled to choose, and to initiate and drive their own learning and development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entitled to experience regular success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entitled to develop positive relationships with themselves and other people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entitled to develop a strong, positive relationship with their natural world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7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>
                <a:effectLst/>
                <a:latin typeface="Comic Sans MS" panose="030F0702030302020204" pitchFamily="66" charset="0"/>
              </a:rPr>
              <a:t>Principles and criteria for good practice 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Principle 1: Forest School is a long-term process of frequent and regular sessions in a woodland or natural environment, rather than a one-off visit. Planning, adaptation, observations and reviewing are integral elements of Forest School.</a:t>
            </a:r>
            <a:endParaRPr lang="en-GB" dirty="0" smtClean="0">
              <a:effectLst/>
              <a:latin typeface="Comic Sans MS" panose="030F0702030302020204" pitchFamily="66" charset="0"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Forest School takes place with the same group of learners, over an extended period of time, if practicable encompassing the seasons.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A Forest School programme has a structure 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which clearly demonstrates 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progression of learning.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The initial sessions of any programme establish physical and behavioural boundaries as well as making initial observations on which to base future programme development.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97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Principle 2: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Forest School takes place in a woodland or natural wooded environment to support the development of a relationship between the learner and the natural world.</a:t>
            </a:r>
            <a:endParaRPr lang="en-GB" dirty="0" smtClean="0">
              <a:effectLst/>
              <a:latin typeface="Comic Sans MS" panose="030F0702030302020204" pitchFamily="66" charset="0"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Whilst woodland is the ideal environment for Forest School, many other sites, some with only a few trees, are able to support good Forest School practice.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 The woodland is ideally suited to match the needs of the programme and the learners, providing them with the space and environment in which to explore and discover.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 Forest School aims to foster a relationship with nature through regular personal experiences in order to develop long-term, environmentally sustainable attitudes and practices in staff, learners and the wider community.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Forest School uses natural resources for inspiration, to enable ideas and to encourage intrinsic motivation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4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Principle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Forest School aims to promote the holistic development of all those involved, fostering resilient, confident, independent and creative learners</a:t>
            </a:r>
            <a:endParaRPr lang="en-GB" dirty="0" smtClean="0">
              <a:effectLst/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Teachers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 link experiences at Forest School to home, work and /or school education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 Forest School programmes aim to develop, where appropriate, the physical, social, cognitive, linguistic, emotional, social and spiritual aspects of the learner.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1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Principle 4: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Forest School offers learners the opportunity to take supported risks appropriate to the environment and to themselves.</a:t>
            </a:r>
            <a:endParaRPr lang="en-GB" dirty="0" smtClean="0">
              <a:effectLst/>
              <a:latin typeface="Comic Sans MS" panose="030F0702030302020204" pitchFamily="66" charset="0"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Forest School opportunities are designed to build on an individual’s innate motivation, positive attitudes and/or interests.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 Forest School uses tools and fires only where deemed appropriate to the learners, and dependent on completion of a baseline risk assessment.</a:t>
            </a: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>Any Forest School experience follows a Risk–Benefit process managed jointly by the teacher and learner that is tailored to the developmental stage of the learner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0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200799" cy="26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4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580</Words>
  <Application>Microsoft Office PowerPoint</Application>
  <PresentationFormat>On-screen Show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Forest Friday</vt:lpstr>
      <vt:lpstr>Forest School</vt:lpstr>
      <vt:lpstr>What is a forest school?</vt:lpstr>
      <vt:lpstr>All children:</vt:lpstr>
      <vt:lpstr>Principles and criteria for good practice  </vt:lpstr>
      <vt:lpstr>Principle 2:</vt:lpstr>
      <vt:lpstr>Principle 3</vt:lpstr>
      <vt:lpstr>Principle 4:</vt:lpstr>
      <vt:lpstr>Fires</vt:lpstr>
      <vt:lpstr>Seasonal walks</vt:lpstr>
      <vt:lpstr>Footpaths out of school</vt:lpstr>
      <vt:lpstr>Bug Hunts</vt:lpstr>
      <vt:lpstr>Birds</vt:lpstr>
      <vt:lpstr>Exploring</vt:lpstr>
      <vt:lpstr>Art work</vt:lpstr>
      <vt:lpstr>2D art</vt:lpstr>
      <vt:lpstr>3D art</vt:lpstr>
      <vt:lpstr>Muddy faces</vt:lpstr>
      <vt:lpstr>Muddy hands</vt:lpstr>
      <vt:lpstr>Nature weaving</vt:lpstr>
      <vt:lpstr>Play</vt:lpstr>
      <vt:lpstr>Science/Maths</vt:lpstr>
      <vt:lpstr>Maths</vt:lpstr>
      <vt:lpstr>Cooking</vt:lpstr>
      <vt:lpstr>PowerPoint Presentation</vt:lpstr>
      <vt:lpstr>Websites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Friday</dc:title>
  <dc:creator>head</dc:creator>
  <cp:lastModifiedBy>head</cp:lastModifiedBy>
  <cp:revision>9</cp:revision>
  <dcterms:created xsi:type="dcterms:W3CDTF">2017-08-14T09:39:04Z</dcterms:created>
  <dcterms:modified xsi:type="dcterms:W3CDTF">2017-10-02T08:38:20Z</dcterms:modified>
</cp:coreProperties>
</file>